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3" r:id="rId10"/>
    <p:sldId id="264" r:id="rId11"/>
    <p:sldId id="265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57"/>
    <p:restoredTop sz="94512"/>
  </p:normalViewPr>
  <p:slideViewPr>
    <p:cSldViewPr snapToGrid="0" snapToObjects="1">
      <p:cViewPr varScale="1">
        <p:scale>
          <a:sx n="83" d="100"/>
          <a:sy n="83" d="100"/>
        </p:scale>
        <p:origin x="86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9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66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1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22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82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5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84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1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83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7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051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2385B-9ABB-7E40-BEBF-E20A65F289AD}" type="datetimeFigureOut">
              <a:rPr lang="en-US" smtClean="0"/>
              <a:t>10/25/20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084B6-2686-834C-8A69-85C46AE18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26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5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5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5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5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5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90500"/>
            <a:ext cx="11671300" cy="6464300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33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785">
        <p15:prstTrans prst="pageCurlDouble"/>
      </p:transition>
    </mc:Choice>
    <mc:Fallback>
      <p:transition spd="slow" advTm="37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9700"/>
            <a:ext cx="11722100" cy="65659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05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68354">
        <p15:prstTrans prst="pageCurlDouble"/>
      </p:transition>
    </mc:Choice>
    <mc:Fallback>
      <p:transition spd="slow" advTm="683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65100"/>
            <a:ext cx="11684000" cy="65151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8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1985">
        <p15:prstTrans prst="pageCurlDouble"/>
      </p:transition>
    </mc:Choice>
    <mc:Fallback>
      <p:transition spd="slow" advTm="51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86" y="1168456"/>
            <a:ext cx="8339810" cy="43809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7553" y="294468"/>
            <a:ext cx="38539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87" y="5642356"/>
            <a:ext cx="4140200" cy="1143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63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4"/>
    </mc:Choice>
    <mc:Fallback>
      <p:transition spd="slow" advTm="13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6" y="108488"/>
            <a:ext cx="11872032" cy="662267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772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8562">
        <p15:prstTrans prst="pageCurlDouble"/>
      </p:transition>
    </mc:Choice>
    <mc:Fallback>
      <p:transition spd="slow" advTm="8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177800"/>
            <a:ext cx="11772900" cy="65024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534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3783">
        <p15:prstTrans prst="pageCurlDouble"/>
      </p:transition>
    </mc:Choice>
    <mc:Fallback>
      <p:transition spd="slow" advTm="137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52400"/>
            <a:ext cx="11671300" cy="65532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768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0237">
        <p15:prstTrans prst="pageCurlDouble"/>
      </p:transition>
    </mc:Choice>
    <mc:Fallback>
      <p:transition spd="slow" advTm="202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90500"/>
            <a:ext cx="11709400" cy="64643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060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10507">
        <p15:prstTrans prst="pageCurlDouble"/>
      </p:transition>
    </mc:Choice>
    <mc:Fallback>
      <p:transition spd="slow" advTm="105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65100"/>
            <a:ext cx="11709400" cy="65151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654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9350">
        <p15:prstTrans prst="pageCurlDouble"/>
      </p:transition>
    </mc:Choice>
    <mc:Fallback>
      <p:transition spd="slow" advTm="393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52400"/>
            <a:ext cx="11899900" cy="65405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13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23067">
        <p15:prstTrans prst="pageCurlDouble"/>
      </p:transition>
    </mc:Choice>
    <mc:Fallback>
      <p:transition spd="slow" advTm="23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90500"/>
            <a:ext cx="11760200" cy="64770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29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8842">
        <p15:prstTrans prst="pageCurlDouble"/>
      </p:transition>
    </mc:Choice>
    <mc:Fallback>
      <p:transition spd="slow" advTm="488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03200"/>
            <a:ext cx="11811000" cy="645160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60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58925">
        <p15:prstTrans prst="pageCurlDouble"/>
      </p:transition>
    </mc:Choice>
    <mc:Fallback>
      <p:transition spd="slow" advTm="589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</Words>
  <Application>Microsoft Macintosh PowerPoint</Application>
  <PresentationFormat>Widescreen</PresentationFormat>
  <Paragraphs>1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Terry A. Abbott</dc:creator>
  <cp:lastModifiedBy>Terry A. Abbott</cp:lastModifiedBy>
  <cp:revision>4</cp:revision>
  <dcterms:created xsi:type="dcterms:W3CDTF">2020-10-26T03:03:46Z</dcterms:created>
  <dcterms:modified xsi:type="dcterms:W3CDTF">2020-10-26T03:52:48Z</dcterms:modified>
</cp:coreProperties>
</file>